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8170E-7E4D-A343-A824-B56EFAB38DE4}" type="datetimeFigureOut">
              <a:rPr lang="es-ES" smtClean="0"/>
              <a:t>28/4/19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36754-1A3E-D144-9804-275DEC010F9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3113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E1F52-646D-9447-A072-4F2DECF4EAD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9C95F-A4FC-224F-AB7D-3EEFC4D21D46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276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093AF-CB8F-4985-94B6-369F7582B6F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530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093AF-CB8F-4985-94B6-369F7582B6F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26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093AF-CB8F-4985-94B6-369F7582B6F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1744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093AF-CB8F-4985-94B6-369F7582B6F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4638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9C95F-A4FC-224F-AB7D-3EEFC4D21D46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837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82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33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31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511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774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216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880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282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92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92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346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FDD0-F03C-FB4D-8E55-F6A924D81321}" type="datetimeFigureOut">
              <a:rPr lang="es-ES" smtClean="0"/>
              <a:t>28/4/19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E9E32-E28A-B04B-B7E4-ADE60A7D453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464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HIGIENE</a:t>
            </a:r>
            <a:endParaRPr lang="es-ES" dirty="0">
              <a:solidFill>
                <a:schemeClr val="accent5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_tradnl" sz="2800" dirty="0" err="1">
                <a:latin typeface="Calibri" panose="020F0502020204030204" pitchFamily="34" charset="0"/>
              </a:rPr>
              <a:t>Banys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diaris</a:t>
            </a:r>
            <a:r>
              <a:rPr lang="es-ES" sz="2800" dirty="0" smtClean="0">
                <a:latin typeface="Calibri" panose="020F0502020204030204" pitchFamily="34" charset="0"/>
              </a:rPr>
              <a:t> de </a:t>
            </a:r>
            <a:r>
              <a:rPr lang="es-ES" sz="2800" b="1" dirty="0" smtClean="0">
                <a:latin typeface="Calibri" panose="020F0502020204030204" pitchFamily="34" charset="0"/>
              </a:rPr>
              <a:t>curta </a:t>
            </a:r>
            <a:r>
              <a:rPr lang="es-ES_tradnl" sz="2800" b="1" dirty="0" smtClean="0">
                <a:latin typeface="Calibri" panose="020F0502020204030204" pitchFamily="34" charset="0"/>
              </a:rPr>
              <a:t>durada </a:t>
            </a:r>
            <a:r>
              <a:rPr lang="es-ES_tradnl" sz="2800" dirty="0" smtClean="0">
                <a:latin typeface="Calibri" panose="020F0502020204030204" pitchFamily="34" charset="0"/>
              </a:rPr>
              <a:t>(5-10 </a:t>
            </a:r>
            <a:r>
              <a:rPr lang="es-ES_tradnl" sz="2800" dirty="0" err="1" smtClean="0">
                <a:latin typeface="Calibri" panose="020F0502020204030204" pitchFamily="34" charset="0"/>
              </a:rPr>
              <a:t>minuts</a:t>
            </a:r>
            <a:r>
              <a:rPr lang="es-ES_tradnl" sz="2800" dirty="0" smtClean="0">
                <a:latin typeface="Calibri" panose="020F0502020204030204" pitchFamily="34" charset="0"/>
              </a:rPr>
              <a:t>). </a:t>
            </a:r>
          </a:p>
          <a:p>
            <a:pPr lvl="0" algn="just"/>
            <a:r>
              <a:rPr lang="es-ES_tradnl" sz="2800" b="1" dirty="0" err="1" smtClean="0">
                <a:latin typeface="Calibri" panose="020F0502020204030204" pitchFamily="34" charset="0"/>
              </a:rPr>
              <a:t>Aigua</a:t>
            </a:r>
            <a:r>
              <a:rPr lang="es-ES_tradnl" sz="2800" b="1" dirty="0" smtClean="0">
                <a:latin typeface="Calibri" panose="020F0502020204030204" pitchFamily="34" charset="0"/>
              </a:rPr>
              <a:t> </a:t>
            </a:r>
            <a:r>
              <a:rPr lang="es-ES_tradnl" sz="2800" b="1" dirty="0" err="1">
                <a:latin typeface="Calibri" panose="020F0502020204030204" pitchFamily="34" charset="0"/>
              </a:rPr>
              <a:t>tèbia</a:t>
            </a:r>
            <a:r>
              <a:rPr lang="es-ES_tradnl" sz="2800" b="1" dirty="0">
                <a:latin typeface="Calibri" panose="020F0502020204030204" pitchFamily="34" charset="0"/>
              </a:rPr>
              <a:t> </a:t>
            </a:r>
            <a:r>
              <a:rPr lang="es-ES_tradnl" sz="2800" dirty="0">
                <a:latin typeface="Calibri" panose="020F0502020204030204" pitchFamily="34" charset="0"/>
              </a:rPr>
              <a:t>(</a:t>
            </a:r>
            <a:r>
              <a:rPr lang="es-ES_tradnl" sz="2800" dirty="0" err="1">
                <a:latin typeface="Calibri" panose="020F0502020204030204" pitchFamily="34" charset="0"/>
              </a:rPr>
              <a:t>aprox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smtClean="0">
                <a:latin typeface="Calibri" panose="020F0502020204030204" pitchFamily="34" charset="0"/>
              </a:rPr>
              <a:t>30-33ºC</a:t>
            </a:r>
            <a:r>
              <a:rPr lang="es-ES_tradnl" sz="2800" dirty="0" smtClean="0">
                <a:latin typeface="Calibri" panose="020F0502020204030204" pitchFamily="34" charset="0"/>
              </a:rPr>
              <a:t>). </a:t>
            </a:r>
          </a:p>
          <a:p>
            <a:pPr lvl="0" algn="just"/>
            <a:r>
              <a:rPr lang="es-ES_tradnl" sz="2800" dirty="0" err="1" smtClean="0">
                <a:latin typeface="Calibri" panose="020F0502020204030204" pitchFamily="34" charset="0"/>
              </a:rPr>
              <a:t>Utilitzar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b="1" dirty="0" err="1" smtClean="0">
                <a:latin typeface="Calibri" panose="020F0502020204030204" pitchFamily="34" charset="0"/>
              </a:rPr>
              <a:t>gels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específics</a:t>
            </a:r>
            <a:r>
              <a:rPr lang="es-ES_tradnl" sz="2800" dirty="0" smtClean="0">
                <a:latin typeface="Calibri" panose="020F0502020204030204" pitchFamily="34" charset="0"/>
              </a:rPr>
              <a:t> per </a:t>
            </a:r>
            <a:r>
              <a:rPr lang="es-ES_tradnl" sz="2800" dirty="0" err="1" smtClean="0">
                <a:latin typeface="Calibri" panose="020F0502020204030204" pitchFamily="34" charset="0"/>
              </a:rPr>
              <a:t>pell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atòpica</a:t>
            </a:r>
            <a:r>
              <a:rPr lang="es-ES_tradnl" sz="2800" dirty="0" smtClean="0">
                <a:latin typeface="Calibri" panose="020F0502020204030204" pitchFamily="34" charset="0"/>
              </a:rPr>
              <a:t>. </a:t>
            </a:r>
          </a:p>
          <a:p>
            <a:pPr lvl="0" algn="just"/>
            <a:r>
              <a:rPr lang="es-ES_tradnl" sz="2800" dirty="0" smtClean="0">
                <a:latin typeface="Calibri" panose="020F0502020204030204" pitchFamily="34" charset="0"/>
              </a:rPr>
              <a:t>Es </a:t>
            </a:r>
            <a:r>
              <a:rPr lang="es-ES_tradnl" sz="2800" dirty="0" err="1">
                <a:latin typeface="Calibri" panose="020F0502020204030204" pitchFamily="34" charset="0"/>
              </a:rPr>
              <a:t>pot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afegir</a:t>
            </a:r>
            <a:r>
              <a:rPr lang="es-ES_tradnl" sz="2800" dirty="0">
                <a:latin typeface="Calibri" panose="020F0502020204030204" pitchFamily="34" charset="0"/>
              </a:rPr>
              <a:t> a </a:t>
            </a:r>
            <a:r>
              <a:rPr lang="es-ES_tradnl" sz="2800" dirty="0" err="1">
                <a:latin typeface="Calibri" panose="020F0502020204030204" pitchFamily="34" charset="0"/>
              </a:rPr>
              <a:t>l’aigua</a:t>
            </a:r>
            <a:r>
              <a:rPr lang="es-ES_tradnl" sz="2800" dirty="0">
                <a:latin typeface="Calibri" panose="020F0502020204030204" pitchFamily="34" charset="0"/>
              </a:rPr>
              <a:t> del </a:t>
            </a:r>
            <a:r>
              <a:rPr lang="es-ES_tradnl" sz="2800" dirty="0" err="1">
                <a:latin typeface="Calibri" panose="020F0502020204030204" pitchFamily="34" charset="0"/>
              </a:rPr>
              <a:t>bany</a:t>
            </a:r>
            <a:r>
              <a:rPr lang="es-ES_tradnl" sz="2800" dirty="0">
                <a:latin typeface="Calibri" panose="020F0502020204030204" pitchFamily="34" charset="0"/>
              </a:rPr>
              <a:t> un </a:t>
            </a:r>
            <a:r>
              <a:rPr lang="es-ES_tradnl" sz="2800" dirty="0" err="1">
                <a:latin typeface="Calibri" panose="020F0502020204030204" pitchFamily="34" charset="0"/>
              </a:rPr>
              <a:t>oli</a:t>
            </a:r>
            <a:r>
              <a:rPr lang="es-ES_tradnl" sz="2800" dirty="0">
                <a:latin typeface="Calibri" panose="020F0502020204030204" pitchFamily="34" charset="0"/>
              </a:rPr>
              <a:t>. </a:t>
            </a:r>
          </a:p>
          <a:p>
            <a:r>
              <a:rPr lang="es-ES_tradnl" sz="2800" dirty="0" smtClean="0">
                <a:latin typeface="Calibri" panose="020F0502020204030204" pitchFamily="34" charset="0"/>
              </a:rPr>
              <a:t>No </a:t>
            </a:r>
            <a:r>
              <a:rPr lang="es-ES_tradnl" sz="2800" dirty="0" err="1" smtClean="0">
                <a:latin typeface="Calibri" panose="020F0502020204030204" pitchFamily="34" charset="0"/>
              </a:rPr>
              <a:t>utilitzar</a:t>
            </a:r>
            <a:r>
              <a:rPr lang="es-ES_tradnl" sz="2800" dirty="0" smtClean="0">
                <a:latin typeface="Calibri" panose="020F0502020204030204" pitchFamily="34" charset="0"/>
              </a:rPr>
              <a:t> esponja</a:t>
            </a:r>
            <a:r>
              <a:rPr lang="es-ES_tradnl" sz="2800" dirty="0" smtClean="0">
                <a:latin typeface="Calibri" panose="020F0502020204030204" pitchFamily="34" charset="0"/>
              </a:rPr>
              <a:t>.</a:t>
            </a:r>
          </a:p>
          <a:p>
            <a:r>
              <a:rPr lang="es-ES_tradnl" sz="2800" dirty="0" err="1" smtClean="0">
                <a:latin typeface="Calibri" panose="020F0502020204030204" pitchFamily="34" charset="0"/>
              </a:rPr>
              <a:t>Tovallola</a:t>
            </a:r>
            <a:r>
              <a:rPr lang="es-ES_tradnl" sz="2800" dirty="0" smtClean="0">
                <a:latin typeface="Calibri" panose="020F0502020204030204" pitchFamily="34" charset="0"/>
              </a:rPr>
              <a:t> de </a:t>
            </a:r>
            <a:r>
              <a:rPr lang="es-ES_tradnl" sz="2800" dirty="0" err="1" smtClean="0">
                <a:latin typeface="Calibri" panose="020F0502020204030204" pitchFamily="34" charset="0"/>
              </a:rPr>
              <a:t>cot</a:t>
            </a:r>
            <a:r>
              <a:rPr lang="es-ES_tradnl" sz="2800" dirty="0" err="1" smtClean="0">
                <a:latin typeface="Calibri" panose="020F0502020204030204" pitchFamily="34" charset="0"/>
              </a:rPr>
              <a:t>ó</a:t>
            </a:r>
            <a:r>
              <a:rPr lang="es-ES_tradnl" sz="2800" dirty="0" smtClean="0">
                <a:latin typeface="Calibri" panose="020F0502020204030204" pitchFamily="34" charset="0"/>
              </a:rPr>
              <a:t>.</a:t>
            </a:r>
            <a:endParaRPr lang="es-ES" sz="2800" dirty="0">
              <a:latin typeface="Calibri" panose="020F0502020204030204" pitchFamily="34" charset="0"/>
            </a:endParaRPr>
          </a:p>
          <a:p>
            <a:pPr lvl="0"/>
            <a:r>
              <a:rPr lang="es-ES_tradnl" sz="2800" dirty="0" smtClean="0">
                <a:latin typeface="Calibri" panose="020F0502020204030204" pitchFamily="34" charset="0"/>
              </a:rPr>
              <a:t>Secar </a:t>
            </a:r>
            <a:r>
              <a:rPr lang="es-ES_tradnl" sz="2800" dirty="0" err="1">
                <a:latin typeface="Calibri" panose="020F0502020204030204" pitchFamily="34" charset="0"/>
              </a:rPr>
              <a:t>sense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smtClean="0">
                <a:latin typeface="Calibri" panose="020F0502020204030204" pitchFamily="34" charset="0"/>
              </a:rPr>
              <a:t>fregar (a “golpecitos”). </a:t>
            </a:r>
            <a:endParaRPr lang="es-ES_tradnl" sz="2800" dirty="0" smtClean="0">
              <a:latin typeface="Calibri" panose="020F0502020204030204" pitchFamily="34" charset="0"/>
            </a:endParaRPr>
          </a:p>
          <a:p>
            <a:r>
              <a:rPr lang="es-ES_tradnl" sz="2800" dirty="0" smtClean="0">
                <a:latin typeface="Calibri" panose="020F0502020204030204" pitchFamily="34" charset="0"/>
              </a:rPr>
              <a:t>Tallar les </a:t>
            </a:r>
            <a:r>
              <a:rPr lang="es-ES_tradnl" sz="2800" b="1" dirty="0" err="1" smtClean="0">
                <a:latin typeface="Calibri" panose="020F0502020204030204" pitchFamily="34" charset="0"/>
              </a:rPr>
              <a:t>ungles</a:t>
            </a:r>
            <a:r>
              <a:rPr lang="es-ES_tradnl" sz="2800" dirty="0" smtClean="0">
                <a:latin typeface="Calibri" panose="020F0502020204030204" pitchFamily="34" charset="0"/>
              </a:rPr>
              <a:t> curtes.</a:t>
            </a:r>
          </a:p>
          <a:p>
            <a:pPr lvl="0"/>
            <a:endParaRPr lang="es-ES_tradnl" sz="2800" dirty="0" smtClean="0">
              <a:latin typeface="Calibri" panose="020F0502020204030204" pitchFamily="34" charset="0"/>
            </a:endParaRPr>
          </a:p>
          <a:p>
            <a:pPr lvl="0"/>
            <a:endParaRPr lang="es-ES_tradnl" sz="2800" dirty="0" smtClean="0">
              <a:latin typeface="Calibri" panose="020F0502020204030204" pitchFamily="34" charset="0"/>
            </a:endParaRPr>
          </a:p>
          <a:p>
            <a:endParaRPr lang="es-ES" sz="28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9592" y="3667140"/>
            <a:ext cx="2648793" cy="314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235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4BACC6"/>
                </a:solidFill>
                <a:latin typeface="Calibri" panose="020F0502020204030204" pitchFamily="34" charset="0"/>
              </a:rPr>
              <a:t>HIDRATACI</a:t>
            </a:r>
            <a:r>
              <a:rPr lang="es-ES" sz="4800" b="1" dirty="0" smtClean="0">
                <a:solidFill>
                  <a:srgbClr val="4BACC6"/>
                </a:solidFill>
                <a:latin typeface="Calibri" panose="020F0502020204030204" pitchFamily="34" charset="0"/>
              </a:rPr>
              <a:t>Ó</a:t>
            </a:r>
            <a:endParaRPr lang="es-ES" sz="4800" dirty="0">
              <a:solidFill>
                <a:srgbClr val="4BACC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1600200"/>
            <a:ext cx="8396159" cy="2362200"/>
          </a:xfrm>
        </p:spPr>
        <p:txBody>
          <a:bodyPr>
            <a:noAutofit/>
          </a:bodyPr>
          <a:lstStyle/>
          <a:p>
            <a:pPr lvl="0" algn="just"/>
            <a:r>
              <a:rPr lang="es-ES_tradnl" sz="2800" dirty="0" smtClean="0">
                <a:latin typeface="Calibri" panose="020F0502020204030204" pitchFamily="34" charset="0"/>
              </a:rPr>
              <a:t>La </a:t>
            </a:r>
            <a:r>
              <a:rPr lang="es-ES_tradnl" sz="2800" dirty="0" err="1">
                <a:latin typeface="Calibri" panose="020F0502020204030204" pitchFamily="34" charset="0"/>
              </a:rPr>
              <a:t>h</a:t>
            </a:r>
            <a:r>
              <a:rPr lang="es-ES_tradnl" sz="2800" dirty="0" err="1" smtClean="0">
                <a:latin typeface="Calibri" panose="020F0502020204030204" pitchFamily="34" charset="0"/>
              </a:rPr>
              <a:t>idratació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diària</a:t>
            </a:r>
            <a:r>
              <a:rPr lang="es-ES_tradnl" sz="2800" dirty="0" smtClean="0">
                <a:latin typeface="Calibri" panose="020F0502020204030204" pitchFamily="34" charset="0"/>
              </a:rPr>
              <a:t> de la </a:t>
            </a:r>
            <a:r>
              <a:rPr lang="es-ES_tradnl" sz="2800" dirty="0" err="1" smtClean="0">
                <a:latin typeface="Calibri" panose="020F0502020204030204" pitchFamily="34" charset="0"/>
              </a:rPr>
              <a:t>pell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és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indispensable</a:t>
            </a:r>
            <a:r>
              <a:rPr lang="es-ES_tradnl" sz="2800" dirty="0" smtClean="0">
                <a:latin typeface="Calibri" panose="020F0502020204030204" pitchFamily="34" charset="0"/>
              </a:rPr>
              <a:t>.</a:t>
            </a:r>
          </a:p>
          <a:p>
            <a:pPr lvl="0"/>
            <a:r>
              <a:rPr lang="es-ES_tradnl" sz="2800" dirty="0" err="1" smtClean="0">
                <a:latin typeface="Calibri" panose="020F0502020204030204" pitchFamily="34" charset="0"/>
              </a:rPr>
              <a:t>Redueix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els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brots</a:t>
            </a:r>
            <a:r>
              <a:rPr lang="es-ES_tradnl" sz="2800" dirty="0" smtClean="0">
                <a:latin typeface="Calibri" panose="020F0502020204030204" pitchFamily="34" charset="0"/>
              </a:rPr>
              <a:t> i </a:t>
            </a:r>
            <a:r>
              <a:rPr lang="es-ES_tradnl" sz="2800" dirty="0" err="1" smtClean="0">
                <a:latin typeface="Calibri" panose="020F0502020204030204" pitchFamily="34" charset="0"/>
              </a:rPr>
              <a:t>els</a:t>
            </a:r>
            <a:r>
              <a:rPr lang="es-ES_tradnl" sz="2800" dirty="0" smtClean="0">
                <a:latin typeface="Calibri" panose="020F0502020204030204" pitchFamily="34" charset="0"/>
              </a:rPr>
              <a:t> fa </a:t>
            </a:r>
            <a:r>
              <a:rPr lang="es-ES_tradnl" sz="2800" dirty="0" err="1" smtClean="0">
                <a:latin typeface="Calibri" panose="020F0502020204030204" pitchFamily="34" charset="0"/>
              </a:rPr>
              <a:t>menys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freqüents</a:t>
            </a:r>
            <a:r>
              <a:rPr lang="es-ES_tradnl" sz="2800" dirty="0" smtClean="0">
                <a:latin typeface="Calibri" panose="020F0502020204030204" pitchFamily="34" charset="0"/>
              </a:rPr>
              <a:t>.</a:t>
            </a:r>
            <a:endParaRPr lang="es-ES" sz="2800" dirty="0">
              <a:latin typeface="Calibri" panose="020F0502020204030204" pitchFamily="34" charset="0"/>
            </a:endParaRPr>
          </a:p>
          <a:p>
            <a:pPr algn="just"/>
            <a:r>
              <a:rPr lang="es-ES_tradnl" sz="2800" dirty="0" err="1" smtClean="0">
                <a:latin typeface="Calibri" panose="020F0502020204030204" pitchFamily="34" charset="0"/>
              </a:rPr>
              <a:t>Tantes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vegades</a:t>
            </a:r>
            <a:r>
              <a:rPr lang="es-ES_tradnl" sz="2800" dirty="0">
                <a:latin typeface="Calibri" panose="020F0502020204030204" pitchFamily="34" charset="0"/>
              </a:rPr>
              <a:t> al </a:t>
            </a:r>
            <a:r>
              <a:rPr lang="es-ES_tradnl" sz="2800" dirty="0" err="1">
                <a:latin typeface="Calibri" panose="020F0502020204030204" pitchFamily="34" charset="0"/>
              </a:rPr>
              <a:t>dia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com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sigui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necessari</a:t>
            </a:r>
            <a:r>
              <a:rPr lang="es-ES_tradnl" sz="2800" dirty="0">
                <a:latin typeface="Calibri" panose="020F0502020204030204" pitchFamily="34" charset="0"/>
              </a:rPr>
              <a:t> (</a:t>
            </a:r>
            <a:r>
              <a:rPr lang="es-ES_tradnl" sz="2800" b="1" dirty="0" err="1">
                <a:latin typeface="Calibri" panose="020F0502020204030204" pitchFamily="34" charset="0"/>
              </a:rPr>
              <a:t>mínim</a:t>
            </a:r>
            <a:r>
              <a:rPr lang="es-ES_tradnl" sz="2800" b="1" dirty="0">
                <a:latin typeface="Calibri" panose="020F0502020204030204" pitchFamily="34" charset="0"/>
              </a:rPr>
              <a:t> </a:t>
            </a:r>
            <a:r>
              <a:rPr lang="es-ES_tradnl" sz="2800" b="1" dirty="0" smtClean="0">
                <a:latin typeface="Calibri" panose="020F0502020204030204" pitchFamily="34" charset="0"/>
              </a:rPr>
              <a:t>1-</a:t>
            </a:r>
            <a:r>
              <a:rPr lang="es-ES_tradnl" sz="2800" b="1" dirty="0" smtClean="0">
                <a:latin typeface="Calibri" panose="020F0502020204030204" pitchFamily="34" charset="0"/>
              </a:rPr>
              <a:t>2</a:t>
            </a:r>
            <a:r>
              <a:rPr lang="es-ES_tradnl" sz="2800" dirty="0" smtClean="0">
                <a:latin typeface="Calibri" panose="020F0502020204030204" pitchFamily="34" charset="0"/>
              </a:rPr>
              <a:t>)</a:t>
            </a:r>
            <a:r>
              <a:rPr lang="es-ES_tradnl" sz="2800" dirty="0">
                <a:latin typeface="Calibri" panose="020F0502020204030204" pitchFamily="34" charset="0"/>
              </a:rPr>
              <a:t>. </a:t>
            </a:r>
            <a:endParaRPr lang="es-ES_tradnl" sz="2800" dirty="0" smtClean="0">
              <a:latin typeface="Calibri" panose="020F0502020204030204" pitchFamily="34" charset="0"/>
            </a:endParaRPr>
          </a:p>
          <a:p>
            <a:pPr algn="just"/>
            <a:r>
              <a:rPr lang="es-ES_tradnl" sz="2800" dirty="0" err="1" smtClean="0">
                <a:latin typeface="Calibri" panose="020F0502020204030204" pitchFamily="34" charset="0"/>
              </a:rPr>
              <a:t>Com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més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greixosa</a:t>
            </a:r>
            <a:r>
              <a:rPr lang="es-ES_tradnl" sz="2800" dirty="0">
                <a:latin typeface="Calibri" panose="020F0502020204030204" pitchFamily="34" charset="0"/>
              </a:rPr>
              <a:t>, </a:t>
            </a:r>
            <a:r>
              <a:rPr lang="es-ES_tradnl" sz="2800" dirty="0" err="1">
                <a:latin typeface="Calibri" panose="020F0502020204030204" pitchFamily="34" charset="0"/>
              </a:rPr>
              <a:t>més</a:t>
            </a:r>
            <a:r>
              <a:rPr lang="es-ES_tradnl" sz="2800" dirty="0">
                <a:latin typeface="Calibri" panose="020F0502020204030204" pitchFamily="34" charset="0"/>
              </a:rPr>
              <a:t> </a:t>
            </a:r>
            <a:r>
              <a:rPr lang="es-ES_tradnl" sz="2800" dirty="0" err="1">
                <a:latin typeface="Calibri" panose="020F0502020204030204" pitchFamily="34" charset="0"/>
              </a:rPr>
              <a:t>hidratant</a:t>
            </a:r>
            <a:r>
              <a:rPr lang="es-ES_tradnl" sz="2800" dirty="0">
                <a:latin typeface="Calibri" panose="020F0502020204030204" pitchFamily="34" charset="0"/>
              </a:rPr>
              <a:t>. </a:t>
            </a:r>
            <a:endParaRPr lang="es-ES_tradnl" sz="2800" dirty="0" smtClean="0">
              <a:latin typeface="Calibri" panose="020F0502020204030204" pitchFamily="34" charset="0"/>
            </a:endParaRPr>
          </a:p>
          <a:p>
            <a:pPr algn="just"/>
            <a:r>
              <a:rPr lang="es-ES_tradnl" sz="2800" dirty="0" smtClean="0">
                <a:latin typeface="Calibri" panose="020F0502020204030204" pitchFamily="34" charset="0"/>
              </a:rPr>
              <a:t>Aplicar </a:t>
            </a:r>
            <a:r>
              <a:rPr lang="es-ES_tradnl" sz="2800" b="1" dirty="0" err="1" smtClean="0">
                <a:latin typeface="Calibri" panose="020F0502020204030204" pitchFamily="34" charset="0"/>
              </a:rPr>
              <a:t>just</a:t>
            </a:r>
            <a:r>
              <a:rPr lang="es-ES_tradnl" sz="2800" b="1" dirty="0" smtClean="0">
                <a:latin typeface="Calibri" panose="020F0502020204030204" pitchFamily="34" charset="0"/>
              </a:rPr>
              <a:t> </a:t>
            </a:r>
            <a:r>
              <a:rPr lang="es-ES_tradnl" sz="2800" b="1" dirty="0" err="1" smtClean="0">
                <a:latin typeface="Calibri" panose="020F0502020204030204" pitchFamily="34" charset="0"/>
              </a:rPr>
              <a:t>després</a:t>
            </a:r>
            <a:r>
              <a:rPr lang="es-ES_tradnl" sz="2800" b="1" dirty="0" smtClean="0">
                <a:latin typeface="Calibri" panose="020F0502020204030204" pitchFamily="34" charset="0"/>
              </a:rPr>
              <a:t> del </a:t>
            </a:r>
            <a:r>
              <a:rPr lang="es-ES_tradnl" sz="2800" b="1" dirty="0" err="1" smtClean="0">
                <a:latin typeface="Calibri" panose="020F0502020204030204" pitchFamily="34" charset="0"/>
              </a:rPr>
              <a:t>bany</a:t>
            </a:r>
            <a:r>
              <a:rPr lang="es-ES_tradnl" sz="2800" dirty="0" smtClean="0">
                <a:latin typeface="Calibri" panose="020F0502020204030204" pitchFamily="34" charset="0"/>
              </a:rPr>
              <a:t>, </a:t>
            </a:r>
            <a:r>
              <a:rPr lang="es-ES_tradnl" sz="2800" dirty="0" err="1" smtClean="0">
                <a:latin typeface="Calibri" panose="020F0502020204030204" pitchFamily="34" charset="0"/>
              </a:rPr>
              <a:t>abans</a:t>
            </a:r>
            <a:r>
              <a:rPr lang="es-ES_tradnl" sz="2800" dirty="0" smtClean="0">
                <a:latin typeface="Calibri" panose="020F0502020204030204" pitchFamily="34" charset="0"/>
              </a:rPr>
              <a:t> que la </a:t>
            </a:r>
            <a:r>
              <a:rPr lang="es-ES_tradnl" sz="2800" dirty="0" err="1" smtClean="0">
                <a:latin typeface="Calibri" panose="020F0502020204030204" pitchFamily="34" charset="0"/>
              </a:rPr>
              <a:t>pell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estigui</a:t>
            </a:r>
            <a:r>
              <a:rPr lang="es-ES_tradnl" sz="2800" dirty="0" smtClean="0">
                <a:latin typeface="Calibri" panose="020F0502020204030204" pitchFamily="34" charset="0"/>
              </a:rPr>
              <a:t> </a:t>
            </a:r>
            <a:r>
              <a:rPr lang="es-ES_tradnl" sz="2800" dirty="0" err="1" smtClean="0">
                <a:latin typeface="Calibri" panose="020F0502020204030204" pitchFamily="34" charset="0"/>
              </a:rPr>
              <a:t>totalment</a:t>
            </a:r>
            <a:r>
              <a:rPr lang="es-ES_tradnl" sz="2800" dirty="0" smtClean="0">
                <a:latin typeface="Calibri" panose="020F0502020204030204" pitchFamily="34" charset="0"/>
              </a:rPr>
              <a:t> seca.</a:t>
            </a:r>
          </a:p>
          <a:p>
            <a:pPr algn="just"/>
            <a:endParaRPr lang="es-ES_tradnl" sz="2800" dirty="0" smtClean="0">
              <a:latin typeface="Calibri" panose="020F0502020204030204" pitchFamily="34" charset="0"/>
            </a:endParaRPr>
          </a:p>
        </p:txBody>
      </p:sp>
      <p:pic>
        <p:nvPicPr>
          <p:cNvPr id="4" name="Picture 6" descr="higiene y hidratacion - eccema-atopico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9" b="4692"/>
          <a:stretch/>
        </p:blipFill>
        <p:spPr bwMode="auto">
          <a:xfrm>
            <a:off x="6564009" y="4508725"/>
            <a:ext cx="2432437" cy="218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1156137" y="5004887"/>
            <a:ext cx="4684294" cy="1384995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 err="1" smtClean="0">
                <a:latin typeface="Calibri" panose="020F0502020204030204" pitchFamily="34" charset="0"/>
              </a:rPr>
              <a:t>És</a:t>
            </a:r>
            <a:r>
              <a:rPr lang="es-ES_tradnl" sz="2800" b="1" dirty="0" smtClean="0">
                <a:latin typeface="Calibri" panose="020F0502020204030204" pitchFamily="34" charset="0"/>
              </a:rPr>
              <a:t> </a:t>
            </a:r>
            <a:r>
              <a:rPr lang="es-ES_tradnl" sz="2800" b="1" dirty="0" err="1">
                <a:latin typeface="Calibri" panose="020F0502020204030204" pitchFamily="34" charset="0"/>
              </a:rPr>
              <a:t>molt</a:t>
            </a:r>
            <a:r>
              <a:rPr lang="es-ES_tradnl" sz="2800" b="1" dirty="0">
                <a:latin typeface="Calibri" panose="020F0502020204030204" pitchFamily="34" charset="0"/>
              </a:rPr>
              <a:t> </a:t>
            </a:r>
            <a:r>
              <a:rPr lang="es-ES_tradnl" sz="2800" b="1" dirty="0" err="1">
                <a:latin typeface="Calibri" panose="020F0502020204030204" pitchFamily="34" charset="0"/>
              </a:rPr>
              <a:t>important</a:t>
            </a:r>
            <a:r>
              <a:rPr lang="es-ES_tradnl" sz="2800" b="1" dirty="0">
                <a:latin typeface="Calibri" panose="020F0502020204030204" pitchFamily="34" charset="0"/>
              </a:rPr>
              <a:t> seguir </a:t>
            </a:r>
            <a:r>
              <a:rPr lang="es-ES_tradnl" sz="2800" b="1" dirty="0" err="1">
                <a:latin typeface="Calibri" panose="020F0502020204030204" pitchFamily="34" charset="0"/>
              </a:rPr>
              <a:t>aplicant</a:t>
            </a:r>
            <a:r>
              <a:rPr lang="es-ES_tradnl" sz="2800" b="1" dirty="0">
                <a:latin typeface="Calibri" panose="020F0502020204030204" pitchFamily="34" charset="0"/>
              </a:rPr>
              <a:t> la </a:t>
            </a:r>
            <a:r>
              <a:rPr lang="es-ES_tradnl" sz="2800" b="1" dirty="0" err="1">
                <a:latin typeface="Calibri" panose="020F0502020204030204" pitchFamily="34" charset="0"/>
              </a:rPr>
              <a:t>hidratació</a:t>
            </a:r>
            <a:r>
              <a:rPr lang="es-ES_tradnl" sz="2800" b="1" dirty="0">
                <a:latin typeface="Calibri" panose="020F0502020204030204" pitchFamily="34" charset="0"/>
              </a:rPr>
              <a:t> </a:t>
            </a:r>
            <a:r>
              <a:rPr lang="es-ES_tradnl" sz="2800" b="1" dirty="0" err="1">
                <a:latin typeface="Calibri" panose="020F0502020204030204" pitchFamily="34" charset="0"/>
              </a:rPr>
              <a:t>tot</a:t>
            </a:r>
            <a:r>
              <a:rPr lang="es-ES_tradnl" sz="2800" b="1" dirty="0">
                <a:latin typeface="Calibri" panose="020F0502020204030204" pitchFamily="34" charset="0"/>
              </a:rPr>
              <a:t> i que la </a:t>
            </a:r>
            <a:r>
              <a:rPr lang="es-ES_tradnl" sz="2800" b="1" dirty="0" err="1">
                <a:latin typeface="Calibri" panose="020F0502020204030204" pitchFamily="34" charset="0"/>
              </a:rPr>
              <a:t>pell</a:t>
            </a:r>
            <a:r>
              <a:rPr lang="es-ES_tradnl" sz="2800" b="1" dirty="0">
                <a:latin typeface="Calibri" panose="020F0502020204030204" pitchFamily="34" charset="0"/>
              </a:rPr>
              <a:t> </a:t>
            </a:r>
            <a:r>
              <a:rPr lang="es-ES_tradnl" sz="2800" b="1" dirty="0" err="1">
                <a:latin typeface="Calibri" panose="020F0502020204030204" pitchFamily="34" charset="0"/>
              </a:rPr>
              <a:t>estigui</a:t>
            </a:r>
            <a:r>
              <a:rPr lang="es-ES_tradnl" sz="2800" b="1" dirty="0">
                <a:latin typeface="Calibri" panose="020F0502020204030204" pitchFamily="34" charset="0"/>
              </a:rPr>
              <a:t> </a:t>
            </a:r>
            <a:r>
              <a:rPr lang="es-ES_tradnl" sz="2800" b="1" dirty="0" err="1" smtClean="0">
                <a:latin typeface="Calibri" panose="020F0502020204030204" pitchFamily="34" charset="0"/>
              </a:rPr>
              <a:t>bé</a:t>
            </a:r>
            <a:endParaRPr lang="es-ES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04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b="1" dirty="0" smtClean="0">
                <a:solidFill>
                  <a:schemeClr val="accent5"/>
                </a:solidFill>
              </a:rPr>
              <a:t>ROBA</a:t>
            </a:r>
            <a:endParaRPr lang="es-ES" b="1" dirty="0">
              <a:solidFill>
                <a:schemeClr val="accent5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27700"/>
            <a:ext cx="8229600" cy="4876800"/>
          </a:xfrm>
        </p:spPr>
        <p:txBody>
          <a:bodyPr>
            <a:normAutofit/>
          </a:bodyPr>
          <a:lstStyle/>
          <a:p>
            <a:pPr algn="just"/>
            <a:r>
              <a:rPr lang="es-ES_tradnl" dirty="0" err="1" smtClean="0">
                <a:latin typeface="Calibri" panose="020F0502020204030204" pitchFamily="34" charset="0"/>
              </a:rPr>
              <a:t>Utilitzar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>
                <a:latin typeface="Calibri" panose="020F0502020204030204" pitchFamily="34" charset="0"/>
              </a:rPr>
              <a:t>roba de </a:t>
            </a:r>
            <a:r>
              <a:rPr lang="es-ES_tradnl" b="1" dirty="0" err="1" smtClean="0">
                <a:latin typeface="Calibri" panose="020F0502020204030204" pitchFamily="34" charset="0"/>
              </a:rPr>
              <a:t>cotó</a:t>
            </a:r>
            <a:r>
              <a:rPr lang="es-ES_tradnl" dirty="0" smtClean="0">
                <a:latin typeface="Calibri" panose="020F0502020204030204" pitchFamily="34" charset="0"/>
              </a:rPr>
              <a:t>. </a:t>
            </a:r>
            <a:r>
              <a:rPr lang="es-ES_tradnl" dirty="0" smtClean="0">
                <a:latin typeface="Calibri" panose="020F0502020204030204" pitchFamily="34" charset="0"/>
              </a:rPr>
              <a:t>Evitar </a:t>
            </a:r>
            <a:r>
              <a:rPr lang="es-ES_tradnl" dirty="0" err="1">
                <a:latin typeface="Calibri" panose="020F0502020204030204" pitchFamily="34" charset="0"/>
              </a:rPr>
              <a:t>fibres</a:t>
            </a:r>
            <a:r>
              <a:rPr lang="es-ES_tradnl" dirty="0">
                <a:latin typeface="Calibri" panose="020F0502020204030204" pitchFamily="34" charset="0"/>
              </a:rPr>
              <a:t> </a:t>
            </a:r>
            <a:r>
              <a:rPr lang="es-ES_tradnl" dirty="0" err="1">
                <a:latin typeface="Calibri" panose="020F0502020204030204" pitchFamily="34" charset="0"/>
              </a:rPr>
              <a:t>sintètiques</a:t>
            </a:r>
            <a:r>
              <a:rPr lang="es-ES_tradnl" dirty="0">
                <a:latin typeface="Calibri" panose="020F0502020204030204" pitchFamily="34" charset="0"/>
              </a:rPr>
              <a:t> i llana. </a:t>
            </a:r>
            <a:endParaRPr lang="es-ES_tradnl" dirty="0" smtClean="0">
              <a:latin typeface="Calibri" panose="020F0502020204030204" pitchFamily="34" charset="0"/>
            </a:endParaRPr>
          </a:p>
          <a:p>
            <a:pPr lvl="0" algn="just"/>
            <a:r>
              <a:rPr lang="es-ES_tradnl" dirty="0" smtClean="0">
                <a:latin typeface="Calibri" panose="020F0502020204030204" pitchFamily="34" charset="0"/>
              </a:rPr>
              <a:t>Evitar les </a:t>
            </a:r>
            <a:r>
              <a:rPr lang="es-ES_tradnl" b="1" dirty="0" smtClean="0">
                <a:latin typeface="Calibri" panose="020F0502020204030204" pitchFamily="34" charset="0"/>
              </a:rPr>
              <a:t>etiquetes </a:t>
            </a:r>
            <a:r>
              <a:rPr lang="es-ES_tradnl" dirty="0" smtClean="0">
                <a:latin typeface="Calibri" panose="020F0502020204030204" pitchFamily="34" charset="0"/>
              </a:rPr>
              <a:t>a la roba i </a:t>
            </a:r>
            <a:r>
              <a:rPr lang="es-ES_tradnl" b="1" dirty="0" smtClean="0">
                <a:latin typeface="Calibri" panose="020F0502020204030204" pitchFamily="34" charset="0"/>
              </a:rPr>
              <a:t>costures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 err="1" smtClean="0">
                <a:latin typeface="Calibri" panose="020F0502020204030204" pitchFamily="34" charset="0"/>
              </a:rPr>
              <a:t>gruixudes</a:t>
            </a:r>
            <a:r>
              <a:rPr lang="es-ES_tradnl" dirty="0">
                <a:latin typeface="Calibri" panose="020F0502020204030204" pitchFamily="34" charset="0"/>
              </a:rPr>
              <a:t>.</a:t>
            </a:r>
            <a:endParaRPr lang="es-ES_tradnl" dirty="0" smtClean="0">
              <a:latin typeface="Calibri" panose="020F0502020204030204" pitchFamily="34" charset="0"/>
            </a:endParaRPr>
          </a:p>
          <a:p>
            <a:pPr lvl="0" algn="just"/>
            <a:r>
              <a:rPr lang="es-ES_tradnl" dirty="0" smtClean="0">
                <a:latin typeface="Calibri" panose="020F0502020204030204" pitchFamily="34" charset="0"/>
              </a:rPr>
              <a:t>Evitar </a:t>
            </a:r>
            <a:r>
              <a:rPr lang="es-ES_tradnl" b="1" dirty="0">
                <a:latin typeface="Calibri" panose="020F0502020204030204" pitchFamily="34" charset="0"/>
              </a:rPr>
              <a:t>abrigar</a:t>
            </a:r>
            <a:r>
              <a:rPr lang="es-ES_tradnl" dirty="0">
                <a:latin typeface="Calibri" panose="020F0502020204030204" pitchFamily="34" charset="0"/>
              </a:rPr>
              <a:t> en </a:t>
            </a:r>
            <a:r>
              <a:rPr lang="es-ES_tradnl" dirty="0" err="1" smtClean="0">
                <a:latin typeface="Calibri" panose="020F0502020204030204" pitchFamily="34" charset="0"/>
              </a:rPr>
              <a:t>excés</a:t>
            </a:r>
            <a:r>
              <a:rPr lang="es-ES_tradnl" dirty="0" smtClean="0">
                <a:latin typeface="Calibri" panose="020F0502020204030204" pitchFamily="34" charset="0"/>
              </a:rPr>
              <a:t> i la roba </a:t>
            </a:r>
            <a:r>
              <a:rPr lang="es-ES_tradnl" dirty="0">
                <a:latin typeface="Calibri" panose="020F0502020204030204" pitchFamily="34" charset="0"/>
              </a:rPr>
              <a:t>ajustada.</a:t>
            </a:r>
            <a:endParaRPr lang="es-ES" dirty="0">
              <a:latin typeface="Calibri" panose="020F0502020204030204" pitchFamily="34" charset="0"/>
            </a:endParaRPr>
          </a:p>
          <a:p>
            <a:pPr lvl="0" algn="just"/>
            <a:r>
              <a:rPr lang="es-ES_tradnl" dirty="0">
                <a:latin typeface="Calibri" panose="020F0502020204030204" pitchFamily="34" charset="0"/>
              </a:rPr>
              <a:t>Evitar </a:t>
            </a:r>
            <a:r>
              <a:rPr lang="es-ES_tradnl" b="1" dirty="0" err="1">
                <a:latin typeface="Calibri" panose="020F0502020204030204" pitchFamily="34" charset="0"/>
              </a:rPr>
              <a:t>suavitzant</a:t>
            </a:r>
            <a:r>
              <a:rPr lang="es-ES_tradnl" dirty="0">
                <a:latin typeface="Calibri" panose="020F0502020204030204" pitchFamily="34" charset="0"/>
              </a:rPr>
              <a:t> a la </a:t>
            </a:r>
            <a:r>
              <a:rPr lang="es-ES_tradnl" dirty="0" err="1">
                <a:latin typeface="Calibri" panose="020F0502020204030204" pitchFamily="34" charset="0"/>
              </a:rPr>
              <a:t>rentadora</a:t>
            </a:r>
            <a:r>
              <a:rPr lang="es-ES_tradnl" dirty="0" smtClean="0">
                <a:latin typeface="Calibri" panose="020F0502020204030204" pitchFamily="34" charset="0"/>
              </a:rPr>
              <a:t>. Es </a:t>
            </a:r>
            <a:r>
              <a:rPr lang="es-ES_tradnl" dirty="0" err="1" smtClean="0">
                <a:latin typeface="Calibri" panose="020F0502020204030204" pitchFamily="34" charset="0"/>
              </a:rPr>
              <a:t>pot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 err="1" smtClean="0">
                <a:latin typeface="Calibri" panose="020F0502020204030204" pitchFamily="34" charset="0"/>
              </a:rPr>
              <a:t>utilitzar</a:t>
            </a:r>
            <a:r>
              <a:rPr lang="es-ES_tradnl" dirty="0" smtClean="0">
                <a:latin typeface="Calibri" panose="020F0502020204030204" pitchFamily="34" charset="0"/>
              </a:rPr>
              <a:t> un </a:t>
            </a:r>
            <a:r>
              <a:rPr lang="es-ES_tradnl" dirty="0" err="1" smtClean="0">
                <a:latin typeface="Calibri" panose="020F0502020204030204" pitchFamily="34" charset="0"/>
              </a:rPr>
              <a:t>detergent</a:t>
            </a:r>
            <a:r>
              <a:rPr lang="es-ES_tradnl" dirty="0" smtClean="0">
                <a:latin typeface="Calibri" panose="020F0502020204030204" pitchFamily="34" charset="0"/>
              </a:rPr>
              <a:t> normal </a:t>
            </a:r>
            <a:r>
              <a:rPr lang="es-ES_tradnl" dirty="0" err="1" smtClean="0">
                <a:latin typeface="Calibri" panose="020F0502020204030204" pitchFamily="34" charset="0"/>
              </a:rPr>
              <a:t>però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 err="1" smtClean="0">
                <a:latin typeface="Calibri" panose="020F0502020204030204" pitchFamily="34" charset="0"/>
              </a:rPr>
              <a:t>suau</a:t>
            </a:r>
            <a:r>
              <a:rPr lang="es-ES_tradnl" dirty="0" smtClean="0">
                <a:latin typeface="Calibri" panose="020F0502020204030204" pitchFamily="34" charset="0"/>
              </a:rPr>
              <a:t>.</a:t>
            </a:r>
            <a:endParaRPr lang="es-ES_tradnl" dirty="0" smtClean="0">
              <a:latin typeface="Calibri" panose="020F0502020204030204" pitchFamily="34" charset="0"/>
            </a:endParaRPr>
          </a:p>
          <a:p>
            <a:pPr lvl="0" algn="just"/>
            <a:r>
              <a:rPr lang="es-ES_tradnl" dirty="0" smtClean="0">
                <a:latin typeface="Calibri" panose="020F0502020204030204" pitchFamily="34" charset="0"/>
              </a:rPr>
              <a:t>Evitar </a:t>
            </a:r>
            <a:r>
              <a:rPr lang="es-ES_tradnl" dirty="0" err="1" smtClean="0">
                <a:latin typeface="Calibri" panose="020F0502020204030204" pitchFamily="34" charset="0"/>
              </a:rPr>
              <a:t>estendre</a:t>
            </a:r>
            <a:r>
              <a:rPr lang="es-ES_tradnl" dirty="0" smtClean="0">
                <a:latin typeface="Calibri" panose="020F0502020204030204" pitchFamily="34" charset="0"/>
              </a:rPr>
              <a:t> la roba a </a:t>
            </a:r>
            <a:r>
              <a:rPr lang="es-ES_tradnl" dirty="0" err="1" smtClean="0">
                <a:latin typeface="Calibri" panose="020F0502020204030204" pitchFamily="34" charset="0"/>
              </a:rPr>
              <a:t>l’exterior</a:t>
            </a:r>
            <a:r>
              <a:rPr lang="es-ES_tradnl" dirty="0" smtClean="0">
                <a:latin typeface="Calibri" panose="020F0502020204030204" pitchFamily="34" charset="0"/>
              </a:rPr>
              <a:t> en </a:t>
            </a:r>
            <a:r>
              <a:rPr lang="es-ES_tradnl" dirty="0" err="1" smtClean="0">
                <a:latin typeface="Calibri" panose="020F0502020204030204" pitchFamily="34" charset="0"/>
              </a:rPr>
              <a:t>període</a:t>
            </a:r>
            <a:r>
              <a:rPr lang="es-ES_tradnl" dirty="0" smtClean="0">
                <a:latin typeface="Calibri" panose="020F0502020204030204" pitchFamily="34" charset="0"/>
              </a:rPr>
              <a:t> de </a:t>
            </a:r>
            <a:r>
              <a:rPr lang="es-ES_tradnl" dirty="0" err="1" smtClean="0">
                <a:latin typeface="Calibri" panose="020F0502020204030204" pitchFamily="34" charset="0"/>
              </a:rPr>
              <a:t>pol·linització</a:t>
            </a:r>
            <a:r>
              <a:rPr lang="es-ES_tradnl" dirty="0" smtClean="0">
                <a:latin typeface="Calibri" panose="020F0502020204030204" pitchFamily="34" charset="0"/>
              </a:rPr>
              <a:t>. </a:t>
            </a:r>
            <a:endParaRPr lang="es-ES" dirty="0">
              <a:latin typeface="Calibri" panose="020F0502020204030204" pitchFamily="34" charset="0"/>
            </a:endParaRPr>
          </a:p>
          <a:p>
            <a:pPr algn="just"/>
            <a:endParaRPr lang="es-ES" dirty="0"/>
          </a:p>
        </p:txBody>
      </p:sp>
      <p:pic>
        <p:nvPicPr>
          <p:cNvPr id="5122" name="Picture 2" descr="https://www.dilin-dalan.com/wp-content/uploads/2016/11/Dibujos-para-baby-shower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12" r="26932"/>
          <a:stretch/>
        </p:blipFill>
        <p:spPr bwMode="auto">
          <a:xfrm>
            <a:off x="5738789" y="0"/>
            <a:ext cx="3387325" cy="1614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969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4BACC6"/>
                </a:solidFill>
                <a:latin typeface="Calibri" panose="020F0502020204030204" pitchFamily="34" charset="0"/>
              </a:rPr>
              <a:t>CASA</a:t>
            </a:r>
            <a:endParaRPr lang="es-ES" sz="4800" dirty="0">
              <a:solidFill>
                <a:srgbClr val="4BACC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596508"/>
            <a:ext cx="8229600" cy="4876800"/>
          </a:xfrm>
        </p:spPr>
        <p:txBody>
          <a:bodyPr/>
          <a:lstStyle/>
          <a:p>
            <a:pPr lvl="0" algn="just"/>
            <a:r>
              <a:rPr lang="es-ES_tradnl" dirty="0">
                <a:latin typeface="Calibri" panose="020F0502020204030204" pitchFamily="34" charset="0"/>
              </a:rPr>
              <a:t>Evitar </a:t>
            </a:r>
            <a:r>
              <a:rPr lang="es-ES_tradnl" b="1" dirty="0">
                <a:latin typeface="Calibri" panose="020F0502020204030204" pitchFamily="34" charset="0"/>
              </a:rPr>
              <a:t>fumar</a:t>
            </a:r>
            <a:r>
              <a:rPr lang="es-ES_tradnl" dirty="0">
                <a:latin typeface="Calibri" panose="020F0502020204030204" pitchFamily="34" charset="0"/>
              </a:rPr>
              <a:t> </a:t>
            </a:r>
            <a:r>
              <a:rPr lang="es-ES_tradnl" dirty="0" err="1">
                <a:latin typeface="Calibri" panose="020F0502020204030204" pitchFamily="34" charset="0"/>
              </a:rPr>
              <a:t>d</a:t>
            </a:r>
            <a:r>
              <a:rPr lang="es-ES_tradnl" dirty="0" err="1" smtClean="0">
                <a:latin typeface="Calibri" panose="020F0502020204030204" pitchFamily="34" charset="0"/>
              </a:rPr>
              <a:t>ins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>
                <a:latin typeface="Calibri" panose="020F0502020204030204" pitchFamily="34" charset="0"/>
              </a:rPr>
              <a:t>de casa o </a:t>
            </a:r>
            <a:r>
              <a:rPr lang="es-ES_tradnl" dirty="0" err="1">
                <a:latin typeface="Calibri" panose="020F0502020204030204" pitchFamily="34" charset="0"/>
              </a:rPr>
              <a:t>aprop</a:t>
            </a:r>
            <a:r>
              <a:rPr lang="es-ES_tradnl" dirty="0">
                <a:latin typeface="Calibri" panose="020F0502020204030204" pitchFamily="34" charset="0"/>
              </a:rPr>
              <a:t> del </a:t>
            </a:r>
            <a:r>
              <a:rPr lang="es-ES_tradnl" dirty="0" err="1">
                <a:latin typeface="Calibri" panose="020F0502020204030204" pitchFamily="34" charset="0"/>
              </a:rPr>
              <a:t>nen</a:t>
            </a:r>
            <a:r>
              <a:rPr lang="es-ES_tradnl" dirty="0">
                <a:latin typeface="Calibri" panose="020F0502020204030204" pitchFamily="34" charset="0"/>
              </a:rPr>
              <a:t>. </a:t>
            </a:r>
            <a:endParaRPr lang="es-ES_tradnl" dirty="0" smtClean="0">
              <a:latin typeface="Calibri" panose="020F0502020204030204" pitchFamily="34" charset="0"/>
            </a:endParaRPr>
          </a:p>
          <a:p>
            <a:pPr algn="just"/>
            <a:r>
              <a:rPr lang="es-ES_tradnl" dirty="0" err="1" smtClean="0">
                <a:latin typeface="Calibri" panose="020F0502020204030204" pitchFamily="34" charset="0"/>
              </a:rPr>
              <a:t>Mantenir</a:t>
            </a:r>
            <a:r>
              <a:rPr lang="es-ES_tradnl" dirty="0" smtClean="0">
                <a:latin typeface="Calibri" panose="020F0502020204030204" pitchFamily="34" charset="0"/>
              </a:rPr>
              <a:t> un clima </a:t>
            </a:r>
            <a:r>
              <a:rPr lang="es-ES_tradnl" dirty="0" err="1" smtClean="0">
                <a:latin typeface="Calibri" panose="020F0502020204030204" pitchFamily="34" charset="0"/>
              </a:rPr>
              <a:t>amb</a:t>
            </a:r>
            <a:r>
              <a:rPr lang="es-ES_tradnl" dirty="0" smtClean="0">
                <a:latin typeface="Calibri" panose="020F0502020204030204" pitchFamily="34" charset="0"/>
              </a:rPr>
              <a:t> una </a:t>
            </a:r>
            <a:r>
              <a:rPr lang="es-ES_tradnl" b="1" dirty="0" smtClean="0">
                <a:latin typeface="Calibri" panose="020F0502020204030204" pitchFamily="34" charset="0"/>
              </a:rPr>
              <a:t>temperatura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 err="1" smtClean="0">
                <a:latin typeface="Calibri" panose="020F0502020204030204" pitchFamily="34" charset="0"/>
              </a:rPr>
              <a:t>suau</a:t>
            </a:r>
            <a:r>
              <a:rPr lang="es-ES_tradnl" dirty="0" smtClean="0">
                <a:latin typeface="Calibri" panose="020F0502020204030204" pitchFamily="34" charset="0"/>
              </a:rPr>
              <a:t> i </a:t>
            </a:r>
            <a:r>
              <a:rPr lang="es-ES_tradnl" dirty="0" err="1" smtClean="0">
                <a:latin typeface="Calibri" panose="020F0502020204030204" pitchFamily="34" charset="0"/>
              </a:rPr>
              <a:t>humitat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 err="1" smtClean="0">
                <a:latin typeface="Calibri" panose="020F0502020204030204" pitchFamily="34" charset="0"/>
              </a:rPr>
              <a:t>mitjana</a:t>
            </a:r>
            <a:r>
              <a:rPr lang="es-ES_tradnl" dirty="0" smtClean="0">
                <a:latin typeface="Calibri" panose="020F0502020204030204" pitchFamily="34" charset="0"/>
              </a:rPr>
              <a:t>-alta. </a:t>
            </a:r>
            <a:r>
              <a:rPr lang="es-ES_tradnl" dirty="0">
                <a:latin typeface="Calibri" panose="020F0502020204030204" pitchFamily="34" charset="0"/>
              </a:rPr>
              <a:t>Evitar </a:t>
            </a:r>
            <a:r>
              <a:rPr lang="es-ES_tradnl" dirty="0" err="1">
                <a:latin typeface="Calibri" panose="020F0502020204030204" pitchFamily="34" charset="0"/>
              </a:rPr>
              <a:t>ambients</a:t>
            </a:r>
            <a:r>
              <a:rPr lang="es-ES_tradnl" dirty="0">
                <a:latin typeface="Calibri" panose="020F0502020204030204" pitchFamily="34" charset="0"/>
              </a:rPr>
              <a:t> </a:t>
            </a:r>
            <a:r>
              <a:rPr lang="es-ES_tradnl" dirty="0" err="1">
                <a:latin typeface="Calibri" panose="020F0502020204030204" pitchFamily="34" charset="0"/>
              </a:rPr>
              <a:t>secs</a:t>
            </a:r>
            <a:r>
              <a:rPr lang="es-ES_tradnl" dirty="0" smtClean="0">
                <a:latin typeface="Calibri" panose="020F0502020204030204" pitchFamily="34" charset="0"/>
              </a:rPr>
              <a:t>.</a:t>
            </a:r>
            <a:endParaRPr lang="es-ES" dirty="0">
              <a:latin typeface="Calibri" panose="020F0502020204030204" pitchFamily="34" charset="0"/>
            </a:endParaRPr>
          </a:p>
          <a:p>
            <a:pPr lvl="0" algn="just"/>
            <a:r>
              <a:rPr lang="es-ES_tradnl" dirty="0" err="1" smtClean="0">
                <a:latin typeface="Calibri" panose="020F0502020204030204" pitchFamily="34" charset="0"/>
              </a:rPr>
              <a:t>Tenir</a:t>
            </a:r>
            <a:r>
              <a:rPr lang="es-ES_tradnl" dirty="0" smtClean="0">
                <a:latin typeface="Calibri" panose="020F0502020204030204" pitchFamily="34" charset="0"/>
              </a:rPr>
              <a:t> la casa </a:t>
            </a:r>
            <a:r>
              <a:rPr lang="es-ES_tradnl" b="1" dirty="0" smtClean="0">
                <a:latin typeface="Calibri" panose="020F0502020204030204" pitchFamily="34" charset="0"/>
              </a:rPr>
              <a:t>ben ventilada</a:t>
            </a:r>
            <a:r>
              <a:rPr lang="es-ES_tradnl" dirty="0" smtClean="0">
                <a:latin typeface="Calibri" panose="020F0502020204030204" pitchFamily="34" charset="0"/>
              </a:rPr>
              <a:t>. </a:t>
            </a:r>
          </a:p>
          <a:p>
            <a:pPr algn="just"/>
            <a:r>
              <a:rPr lang="es-ES_tradnl" dirty="0" smtClean="0">
                <a:latin typeface="Calibri" panose="020F0502020204030204" pitchFamily="34" charset="0"/>
              </a:rPr>
              <a:t>Evitar </a:t>
            </a:r>
            <a:r>
              <a:rPr lang="es-ES_tradnl" dirty="0" err="1" smtClean="0">
                <a:latin typeface="Calibri" panose="020F0502020204030204" pitchFamily="34" charset="0"/>
              </a:rPr>
              <a:t>possibles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b="1" dirty="0" err="1" smtClean="0">
                <a:latin typeface="Calibri" panose="020F0502020204030204" pitchFamily="34" charset="0"/>
              </a:rPr>
              <a:t>al·lergens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>
                <a:latin typeface="Calibri" panose="020F0502020204030204" pitchFamily="34" charset="0"/>
              </a:rPr>
              <a:t>(</a:t>
            </a:r>
            <a:r>
              <a:rPr lang="es-ES_tradnl" dirty="0" err="1" smtClean="0">
                <a:latin typeface="Calibri" panose="020F0502020204030204" pitchFamily="34" charset="0"/>
              </a:rPr>
              <a:t>pols</a:t>
            </a:r>
            <a:r>
              <a:rPr lang="es-ES_tradnl" dirty="0" smtClean="0">
                <a:latin typeface="Calibri" panose="020F0502020204030204" pitchFamily="34" charset="0"/>
              </a:rPr>
              <a:t>, </a:t>
            </a:r>
            <a:r>
              <a:rPr lang="es-ES_tradnl" dirty="0" err="1" smtClean="0">
                <a:latin typeface="Calibri" panose="020F0502020204030204" pitchFamily="34" charset="0"/>
              </a:rPr>
              <a:t>pèls</a:t>
            </a:r>
            <a:r>
              <a:rPr lang="es-ES_tradnl" dirty="0" smtClean="0">
                <a:latin typeface="Calibri" panose="020F0502020204030204" pitchFamily="34" charset="0"/>
              </a:rPr>
              <a:t> </a:t>
            </a:r>
            <a:r>
              <a:rPr lang="es-ES_tradnl" dirty="0" err="1" smtClean="0">
                <a:latin typeface="Calibri" panose="020F0502020204030204" pitchFamily="34" charset="0"/>
              </a:rPr>
              <a:t>d’animals</a:t>
            </a:r>
            <a:r>
              <a:rPr lang="is-IS" dirty="0" smtClean="0">
                <a:latin typeface="Calibri" panose="020F0502020204030204" pitchFamily="34" charset="0"/>
              </a:rPr>
              <a:t>…)</a:t>
            </a:r>
            <a:endParaRPr lang="es-ES" dirty="0" smtClean="0">
              <a:latin typeface="Calibri" panose="020F0502020204030204" pitchFamily="34" charset="0"/>
            </a:endParaRPr>
          </a:p>
          <a:p>
            <a:endParaRPr lang="es-ES" dirty="0"/>
          </a:p>
        </p:txBody>
      </p:sp>
      <p:pic>
        <p:nvPicPr>
          <p:cNvPr id="6146" name="Picture 2" descr="http://cdn5.dibujos.net/dibujos/pintados/201512/casa-con-corazones-dibujos-de-los-usuarios-pintado-por-olmo-9921821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30" r="12984"/>
          <a:stretch/>
        </p:blipFill>
        <p:spPr bwMode="auto">
          <a:xfrm>
            <a:off x="6885948" y="4402386"/>
            <a:ext cx="2235190" cy="247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854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solidFill>
                  <a:srgbClr val="4BACC6"/>
                </a:solidFill>
                <a:latin typeface="Calibri" panose="020F0502020204030204" pitchFamily="34" charset="0"/>
              </a:rPr>
              <a:t>PLATJA I PISCINA</a:t>
            </a:r>
            <a:endParaRPr lang="es-ES" sz="4800" dirty="0">
              <a:solidFill>
                <a:srgbClr val="4BACC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>
                <a:latin typeface="Calibri" panose="020F0502020204030204" pitchFamily="34" charset="0"/>
              </a:rPr>
              <a:t>El sol </a:t>
            </a:r>
            <a:r>
              <a:rPr lang="es-ES" dirty="0" err="1" smtClean="0">
                <a:latin typeface="Calibri" panose="020F0502020204030204" pitchFamily="34" charset="0"/>
              </a:rPr>
              <a:t>pot</a:t>
            </a:r>
            <a:r>
              <a:rPr lang="es-ES" dirty="0" smtClean="0">
                <a:latin typeface="Calibri" panose="020F0502020204030204" pitchFamily="34" charset="0"/>
              </a:rPr>
              <a:t> </a:t>
            </a:r>
            <a:r>
              <a:rPr lang="es-ES" dirty="0" err="1" smtClean="0">
                <a:latin typeface="Calibri" panose="020F0502020204030204" pitchFamily="34" charset="0"/>
              </a:rPr>
              <a:t>millorar</a:t>
            </a:r>
            <a:r>
              <a:rPr lang="es-ES" dirty="0" smtClean="0">
                <a:latin typeface="Calibri" panose="020F0502020204030204" pitchFamily="34" charset="0"/>
              </a:rPr>
              <a:t> la dermatitis </a:t>
            </a:r>
            <a:r>
              <a:rPr lang="es-ES" dirty="0" err="1" smtClean="0">
                <a:latin typeface="Calibri" panose="020F0502020204030204" pitchFamily="34" charset="0"/>
              </a:rPr>
              <a:t>atòpica</a:t>
            </a:r>
            <a:r>
              <a:rPr lang="es-ES" dirty="0" smtClean="0"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es-ES" b="1" dirty="0" err="1" smtClean="0">
                <a:latin typeface="Calibri" panose="020F0502020204030204" pitchFamily="34" charset="0"/>
              </a:rPr>
              <a:t>Protecci</a:t>
            </a:r>
            <a:r>
              <a:rPr lang="es-ES" b="1" dirty="0" err="1" smtClean="0">
                <a:latin typeface="Calibri" panose="020F0502020204030204" pitchFamily="34" charset="0"/>
              </a:rPr>
              <a:t>ó</a:t>
            </a:r>
            <a:r>
              <a:rPr lang="es-ES" b="1" dirty="0" smtClean="0">
                <a:latin typeface="Calibri" panose="020F0502020204030204" pitchFamily="34" charset="0"/>
              </a:rPr>
              <a:t> solar </a:t>
            </a:r>
            <a:r>
              <a:rPr lang="es-ES" dirty="0" smtClean="0">
                <a:latin typeface="Calibri" panose="020F0502020204030204" pitchFamily="34" charset="0"/>
              </a:rPr>
              <a:t>específica per </a:t>
            </a:r>
            <a:r>
              <a:rPr lang="es-ES" dirty="0" err="1" smtClean="0">
                <a:latin typeface="Calibri" panose="020F0502020204030204" pitchFamily="34" charset="0"/>
              </a:rPr>
              <a:t>pells</a:t>
            </a:r>
            <a:r>
              <a:rPr lang="es-ES" dirty="0" smtClean="0">
                <a:latin typeface="Calibri" panose="020F0502020204030204" pitchFamily="34" charset="0"/>
              </a:rPr>
              <a:t> </a:t>
            </a:r>
            <a:r>
              <a:rPr lang="es-ES" dirty="0" err="1" smtClean="0">
                <a:latin typeface="Calibri" panose="020F0502020204030204" pitchFamily="34" charset="0"/>
              </a:rPr>
              <a:t>atòpiques</a:t>
            </a:r>
            <a:r>
              <a:rPr lang="es-ES" dirty="0" smtClean="0">
                <a:latin typeface="Calibri" panose="020F0502020204030204" pitchFamily="34" charset="0"/>
              </a:rPr>
              <a:t>.</a:t>
            </a:r>
            <a:endParaRPr lang="es-ES" dirty="0" smtClean="0">
              <a:latin typeface="Calibri" panose="020F0502020204030204" pitchFamily="34" charset="0"/>
            </a:endParaRPr>
          </a:p>
          <a:p>
            <a:pPr algn="just"/>
            <a:r>
              <a:rPr lang="es-ES" dirty="0" err="1" smtClean="0">
                <a:latin typeface="Calibri" panose="020F0502020204030204" pitchFamily="34" charset="0"/>
              </a:rPr>
              <a:t>Despr</a:t>
            </a:r>
            <a:r>
              <a:rPr lang="es-ES" dirty="0" err="1" smtClean="0">
                <a:latin typeface="Calibri" panose="020F0502020204030204" pitchFamily="34" charset="0"/>
              </a:rPr>
              <a:t>és</a:t>
            </a:r>
            <a:r>
              <a:rPr lang="es-ES" dirty="0" smtClean="0">
                <a:latin typeface="Calibri" panose="020F0502020204030204" pitchFamily="34" charset="0"/>
              </a:rPr>
              <a:t> de </a:t>
            </a:r>
            <a:r>
              <a:rPr lang="es-ES" dirty="0" err="1" smtClean="0">
                <a:latin typeface="Calibri" panose="020F0502020204030204" pitchFamily="34" charset="0"/>
              </a:rPr>
              <a:t>banyar</a:t>
            </a:r>
            <a:r>
              <a:rPr lang="es-ES" dirty="0" smtClean="0">
                <a:latin typeface="Calibri" panose="020F0502020204030204" pitchFamily="34" charset="0"/>
              </a:rPr>
              <a:t>-se, </a:t>
            </a:r>
            <a:r>
              <a:rPr lang="es-ES" b="1" dirty="0" smtClean="0">
                <a:latin typeface="Calibri" panose="020F0502020204030204" pitchFamily="34" charset="0"/>
              </a:rPr>
              <a:t>aclarar-se</a:t>
            </a:r>
            <a:r>
              <a:rPr lang="es-ES" dirty="0" smtClean="0">
                <a:latin typeface="Calibri" panose="020F0502020204030204" pitchFamily="34" charset="0"/>
              </a:rPr>
              <a:t> </a:t>
            </a:r>
            <a:r>
              <a:rPr lang="es-ES" dirty="0" err="1" smtClean="0">
                <a:latin typeface="Calibri" panose="020F0502020204030204" pitchFamily="34" charset="0"/>
              </a:rPr>
              <a:t>bé</a:t>
            </a:r>
            <a:r>
              <a:rPr lang="es-ES" dirty="0" smtClean="0">
                <a:latin typeface="Calibri" panose="020F0502020204030204" pitchFamily="34" charset="0"/>
              </a:rPr>
              <a:t> i aplicar un </a:t>
            </a:r>
            <a:r>
              <a:rPr lang="es-ES" dirty="0" err="1" smtClean="0">
                <a:latin typeface="Calibri" panose="020F0502020204030204" pitchFamily="34" charset="0"/>
              </a:rPr>
              <a:t>emolient</a:t>
            </a:r>
            <a:r>
              <a:rPr lang="es-ES" dirty="0" smtClean="0">
                <a:latin typeface="Calibri" panose="020F0502020204030204" pitchFamily="34" charset="0"/>
              </a:rPr>
              <a:t>. </a:t>
            </a:r>
            <a:endParaRPr lang="es-ES" dirty="0" smtClean="0">
              <a:latin typeface="Calibri" panose="020F0502020204030204" pitchFamily="34" charset="0"/>
            </a:endParaRPr>
          </a:p>
          <a:p>
            <a:pPr algn="just"/>
            <a:r>
              <a:rPr lang="es-ES" dirty="0">
                <a:latin typeface="Calibri" panose="020F0502020204030204" pitchFamily="34" charset="0"/>
              </a:rPr>
              <a:t>E</a:t>
            </a:r>
            <a:r>
              <a:rPr lang="es-ES" dirty="0" smtClean="0">
                <a:latin typeface="Calibri" panose="020F0502020204030204" pitchFamily="34" charset="0"/>
              </a:rPr>
              <a:t>s </a:t>
            </a:r>
            <a:r>
              <a:rPr lang="es-ES" dirty="0" err="1" smtClean="0">
                <a:latin typeface="Calibri" panose="020F0502020204030204" pitchFamily="34" charset="0"/>
              </a:rPr>
              <a:t>pot</a:t>
            </a:r>
            <a:r>
              <a:rPr lang="es-ES" dirty="0" smtClean="0">
                <a:latin typeface="Calibri" panose="020F0502020204030204" pitchFamily="34" charset="0"/>
              </a:rPr>
              <a:t> aplicar una </a:t>
            </a:r>
            <a:r>
              <a:rPr lang="es-ES" b="1" dirty="0" smtClean="0">
                <a:latin typeface="Calibri" panose="020F0502020204030204" pitchFamily="34" charset="0"/>
              </a:rPr>
              <a:t>crema barrera</a:t>
            </a:r>
            <a:r>
              <a:rPr lang="es-ES" dirty="0" smtClean="0">
                <a:latin typeface="Calibri" panose="020F0502020204030204" pitchFamily="34" charset="0"/>
              </a:rPr>
              <a:t>. </a:t>
            </a:r>
          </a:p>
          <a:p>
            <a:pPr algn="just"/>
            <a:endParaRPr lang="es-ES" dirty="0" smtClean="0">
              <a:latin typeface="Calibri" panose="020F0502020204030204" pitchFamily="34" charset="0"/>
            </a:endParaRPr>
          </a:p>
          <a:p>
            <a:endParaRPr lang="es-ES" dirty="0">
              <a:latin typeface="Calibri" panose="020F0502020204030204" pitchFamily="34" charset="0"/>
            </a:endParaRPr>
          </a:p>
        </p:txBody>
      </p:sp>
      <p:pic>
        <p:nvPicPr>
          <p:cNvPr id="7170" name="Picture 2" descr="Resultat d'imatges de dibujo mar y sol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525" y="4418453"/>
            <a:ext cx="2345788" cy="229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450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276</Words>
  <Application>Microsoft Macintosh PowerPoint</Application>
  <PresentationFormat>Presentación en pantalla (4:3)</PresentationFormat>
  <Paragraphs>38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HIGIENE</vt:lpstr>
      <vt:lpstr>HIDRATACIÓ</vt:lpstr>
      <vt:lpstr>ROBA</vt:lpstr>
      <vt:lpstr>CASA</vt:lpstr>
      <vt:lpstr>PLATJA I PISCINA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HIGIENE</dc:title>
  <dc:creator>Anna</dc:creator>
  <cp:lastModifiedBy>Anna</cp:lastModifiedBy>
  <cp:revision>6</cp:revision>
  <dcterms:created xsi:type="dcterms:W3CDTF">2019-04-28T20:49:54Z</dcterms:created>
  <dcterms:modified xsi:type="dcterms:W3CDTF">2019-04-28T21:30:41Z</dcterms:modified>
</cp:coreProperties>
</file>